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67" r:id="rId5"/>
    <p:sldId id="268" r:id="rId6"/>
    <p:sldId id="272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622A95-8AC2-2851-670A-D9BC96E3FD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1656B4-DA7A-4D81-71A8-D2D0E3CC900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38DF87-2AF5-3916-B1DC-FF1C322911A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7D9187-CA8B-88EB-EF00-62069A4AED2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3650" y="3419475"/>
            <a:ext cx="6635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6F65D6-8EF7-B0BE-3047-1BA93B88BDB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29013"/>
            <a:ext cx="777875" cy="3063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DFE9F1-ADBE-7EB9-9BEF-7FEBD64D8C6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1925" y="3509963"/>
            <a:ext cx="609600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3833C4-33F6-89F6-DC79-5F84A9546D0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2238" y="180498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7A8638-DC56-F98A-D5FD-B1F5ED5C823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D11088-1C8A-40AC-6960-345F14C2062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3B52DA-6BD8-62CC-06A4-4CDDC88E449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0C7569-09FD-1287-F75A-FB71557936A8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33763"/>
            <a:ext cx="665163" cy="301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F27F7A-3047-1CFF-5F25-16F0EFE4628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5875" y="3508375"/>
            <a:ext cx="777875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43E026-9D49-DD45-E3E1-A157C7825FF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7000" y="3508375"/>
            <a:ext cx="608013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1983A1C-EDDE-AF60-E601-3BB11E606AB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4775" y="1784350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10252D-A1FE-6CC1-41D7-2771EE269E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2988" y="2717800"/>
            <a:ext cx="903287" cy="4667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07CDDA-6EF2-25BF-875F-56B91DE8E05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573338"/>
            <a:ext cx="147637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CE6075-12E6-B497-ADB6-413FD2B2BEA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51025"/>
            <a:ext cx="6096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F8ECD0-97F8-AB53-CFA9-23E05D6CDBD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43488" y="3430588"/>
            <a:ext cx="668337" cy="301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AEE521-4352-5357-F76E-3FB6FDA4FCB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3175" y="3508375"/>
            <a:ext cx="777875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7C1AB0-B585-07C9-0C86-2847DB6BED8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2400" y="3508375"/>
            <a:ext cx="608013" cy="304800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AFE931B3-D283-46E5-85D4-98799E57EA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11282EA-A86A-9F4C-DB9B-F31A22CA10E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1125" y="1763713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9570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81C1586-4610-4825-AA19-0D3B7E4FD03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