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10"/>
  </p:notesMasterIdLst>
  <p:handoutMasterIdLst>
    <p:handoutMasterId r:id="rId11"/>
  </p:handoutMasterIdLst>
  <p:sldIdLst>
    <p:sldId id="279" r:id="rId5"/>
    <p:sldId id="273" r:id="rId6"/>
    <p:sldId id="274" r:id="rId7"/>
    <p:sldId id="275" r:id="rId8"/>
    <p:sldId id="276" r:id="rId9"/>
  </p:sldIdLst>
  <p:sldSz cx="9144000" cy="5143500" type="screen16x9"/>
  <p:notesSz cx="6797675" cy="9928225"/>
  <p:embeddedFontLst>
    <p:embeddedFont>
      <p:font typeface="Open Sans Condensed" panose="020B0806030504020204" charset="0"/>
      <p:regular r:id="rId12"/>
      <p:bold r:id="rId13"/>
      <p:italic r:id="rId14"/>
      <p:boldItalic r:id="rId15"/>
    </p:embeddedFont>
  </p:embeddedFontLst>
  <p:defaultTextStyle>
    <a:defPPr>
      <a:defRPr lang="en-US"/>
    </a:defPPr>
    <a:lvl1pPr marL="0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9910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98206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9730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59641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995515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39461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793721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192824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orient="horz" pos="2879">
          <p15:clr>
            <a:srgbClr val="A4A3A4"/>
          </p15:clr>
        </p15:guide>
        <p15:guide id="15" orient="horz" pos="770">
          <p15:clr>
            <a:srgbClr val="A4A3A4"/>
          </p15:clr>
        </p15:guide>
        <p15:guide id="16" orient="horz" pos="2777">
          <p15:clr>
            <a:srgbClr val="A4A3A4"/>
          </p15:clr>
        </p15:guide>
        <p15:guide id="17" orient="horz" pos="838">
          <p15:clr>
            <a:srgbClr val="A4A3A4"/>
          </p15:clr>
        </p15:guide>
        <p15:guide id="18" pos="2880">
          <p15:clr>
            <a:srgbClr val="A4A3A4"/>
          </p15:clr>
        </p15:guide>
        <p15:guide id="19" pos="367">
          <p15:clr>
            <a:srgbClr val="A4A3A4"/>
          </p15:clr>
        </p15:guide>
        <p15:guide id="20" pos="5393">
          <p15:clr>
            <a:srgbClr val="A4A3A4"/>
          </p15:clr>
        </p15:guide>
        <p15:guide id="21" pos="661">
          <p15:clr>
            <a:srgbClr val="A4A3A4"/>
          </p15:clr>
        </p15:guide>
        <p15:guide id="22" pos="509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  <a:srgbClr val="72A1CC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32" y="504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orient="horz" pos="2879"/>
        <p:guide orient="horz" pos="770"/>
        <p:guide orient="horz" pos="2777"/>
        <p:guide orient="horz" pos="838"/>
        <p:guide pos="2880"/>
        <p:guide pos="367"/>
        <p:guide pos="5393"/>
        <p:guide pos="661"/>
        <p:guide pos="50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font" Target="fonts/font4.fntdata"/><Relationship Id="rId10" Type="http://schemas.openxmlformats.org/officeDocument/2006/relationships/notesMaster" Target="notesMasters/notesMaster1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3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0DCEF-5F5D-4D79-9CE8-062D3690AD67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B2DFA-5390-4623-BC42-87AC8315B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795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E9CB8-0819-4813-8419-E5B25AD8BC5C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060B9-8B9B-4EA2-A8D0-ED31073CF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75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31590"/>
            <a:ext cx="2351959" cy="2917746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2915816" y="3003798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31590"/>
            <a:ext cx="2532602" cy="3356992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808140" y="3291692"/>
            <a:ext cx="1422963" cy="53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22794" y="4377277"/>
            <a:ext cx="1426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800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800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52345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35849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135" y="4244097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PAMCo</a:t>
            </a:r>
            <a:r>
              <a:rPr lang="en-US" sz="1400" b="0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H1 2024 Dec'21 - Dec'23 print data fused with Nov'23 iris data</a:t>
            </a:r>
            <a:endParaRPr lang="en-GB" altLang="en-US" sz="1400" b="0" i="0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2285955" y="319627"/>
            <a:ext cx="457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10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April 2024</a:t>
            </a:r>
          </a:p>
        </p:txBody>
      </p:sp>
    </p:spTree>
    <p:extLst>
      <p:ext uri="{BB962C8B-B14F-4D97-AF65-F5344CB8AC3E}">
        <p14:creationId xmlns:p14="http://schemas.microsoft.com/office/powerpoint/2010/main" val="3388010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2319" y="0"/>
            <a:ext cx="9156321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4356" y="4587975"/>
            <a:ext cx="9158356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1001254" cy="288032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8" y="3"/>
            <a:ext cx="427247" cy="49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5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image" Target="../media/image32.emf"/><Relationship Id="rId7" Type="http://schemas.openxmlformats.org/officeDocument/2006/relationships/image" Target="../media/image36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3" Type="http://schemas.openxmlformats.org/officeDocument/2006/relationships/image" Target="../media/image39.emf"/><Relationship Id="rId7" Type="http://schemas.openxmlformats.org/officeDocument/2006/relationships/image" Target="../media/image43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E7B6C8-A1A2-0B3F-A820-02ECCA58E04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06DBE27-1DD9-DB48-E78C-F69C5619453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8F6F5BD-B0D5-A92E-A4BE-C0524851971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51025"/>
            <a:ext cx="609600" cy="304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9C6E460-60CC-846F-A8C8-BE004006C9AB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99050" y="3430588"/>
            <a:ext cx="668338" cy="3016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98E85AA-EE51-3782-3FD9-036583DACE15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5875" y="3508375"/>
            <a:ext cx="779463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000ABE7-C8C0-453B-4095-48A3FE3B95A2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3508375"/>
            <a:ext cx="611187" cy="304800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772C6952-9A4D-4D4F-AE7E-43A85281529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(Women’s Monthlies)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831D1AC-04F0-BA5E-C70C-3A58D1B306C4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20013" y="1755775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31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3E805F9-D513-36DB-E2AE-76EB843683E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80503B6-1599-5899-ABCF-64B61C59367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5CB9275-8BD4-EA13-95B0-5B46C6281B8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46263"/>
            <a:ext cx="609600" cy="304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768BB6-79D9-C12B-15E6-2E17C9F2AA8C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70475" y="3440113"/>
            <a:ext cx="663575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275BD6-C717-74A3-02FF-7C6C2EA63184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0638" y="3508375"/>
            <a:ext cx="779462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D4C4ED5-BF29-8D3A-526C-EA165EA19252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81925" y="3508375"/>
            <a:ext cx="609600" cy="304800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9F9BA7A9-9CE0-493A-95C4-2F0CB5F9508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(Women’s Weeklies)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53B525B-4751-3E81-92DF-109BA98B1F07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680325" y="1770063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703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3D4D4AC-363E-81D7-A929-89AEC02407A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8C41B62-2C3B-9E73-066D-8666BDEE746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24DFE8A-8FC1-CF37-2D1A-9780CB091C91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51025"/>
            <a:ext cx="609600" cy="304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6DD9EA5-2E18-FBBA-4D16-EC648851D092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68888" y="3424238"/>
            <a:ext cx="663575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34351E-4DAD-4812-36C3-7CF3724D80CC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0638" y="3508375"/>
            <a:ext cx="779462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6D12080-40A4-6375-38D5-2EF6EA7D61D1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81925" y="3508375"/>
            <a:ext cx="609600" cy="304800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BC7DB472-1DF2-4937-9AAC-324F64D39254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(General Monthlies)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80E9ACC-B667-5535-92A5-525AC4D26284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681913" y="1762125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737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4764E2F-FDC5-913C-5819-E53E8E89D4C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0D95460-B68E-C43C-83E1-E5D25FA4803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73811E2-2294-D3F2-6793-61D7EF58D6B0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865813" y="1851025"/>
            <a:ext cx="611187" cy="304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C1C013-9538-8AC6-CFF7-889C9BA40401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89525" y="3430588"/>
            <a:ext cx="669925" cy="3016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39EE12-96DB-285B-8ED9-59C375B262C6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1113" y="3508375"/>
            <a:ext cx="777875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0F56AD-EF16-B51C-5EA2-D8562215AE37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99388" y="3508375"/>
            <a:ext cx="612775" cy="304800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CBC62022-0486-40BB-AE1D-EC4F8B0D7E61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(General Weeklies)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7BA2890-0215-1F10-31AF-BDB207EE3C89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696200" y="1763713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160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0CD8F19-CAA1-D67A-412C-1785289B58A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A9ADACA-695B-7EAF-E16D-22C96299F45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96E0AEA-02BA-2D09-6E2E-ADCC86C2024F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51025"/>
            <a:ext cx="609600" cy="304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9B4290-8289-581E-3DC6-77F44C3E8BFE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62538" y="3424238"/>
            <a:ext cx="663575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BBF5EA-D203-8F59-285D-956A33E39B6C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2700" y="3508375"/>
            <a:ext cx="779463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D7D5269-35CC-A9ED-6BCF-13BDA6936DD8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73988" y="3508375"/>
            <a:ext cx="608012" cy="304800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FF806FA7-2C5C-4595-8ECB-3CD0E60386CC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(Digital Only)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0823698-5C81-79AE-6938-49C8D05DABF3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16838" y="1762125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24463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6" ma:contentTypeDescription="Create a new document." ma:contentTypeScope="" ma:versionID="6673a29e04c4d790296d06ec2f479a07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b4a5331081471a6c0c0725d65aca0695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1DFBEFA-7582-470F-AD85-051CF50F75B1}">
  <ds:schemaRefs>
    <ds:schemaRef ds:uri="b2a01d73-8935-4eb2-a87a-2289ff5b8144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93452542-5985-4799-ad4f-b73e5edc7713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7BB81B8-E772-4FB1-AE37-6BB838DC54E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</Words>
  <Application>Microsoft Office PowerPoint</Application>
  <PresentationFormat>On-screen Show (16:9)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Open Sans Condensed</vt:lpstr>
      <vt:lpstr>Calibri</vt:lpstr>
      <vt:lpstr>Arial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Susy Campbell</cp:lastModifiedBy>
  <cp:revision>4</cp:revision>
  <cp:lastPrinted>2018-08-24T09:41:59Z</cp:lastPrinted>
  <dcterms:created xsi:type="dcterms:W3CDTF">2013-11-06T11:49:34Z</dcterms:created>
  <dcterms:modified xsi:type="dcterms:W3CDTF">2024-03-07T11:02:20Z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