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78" r:id="rId5"/>
    <p:sldId id="270" r:id="rId6"/>
    <p:sldId id="271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32" y="504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4CBEF-9272-9499-2379-9BD95A7BCE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FDF9EF-3FEF-C610-38E7-E36D11FE19E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12A6C2-3FC8-CA39-EF31-55CC7E45E16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46263"/>
            <a:ext cx="60960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9702CB-0F90-D405-E39F-48EA42E03D6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4288" y="3433763"/>
            <a:ext cx="668337" cy="303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A5E4A8-327A-4A6F-FEB9-4C13AED6C36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79462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F6BE86C-3B30-2C4B-48E5-73DB91CACC6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3988" y="3508375"/>
            <a:ext cx="608012" cy="30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8D8CD-73BB-4009-8B69-6863009B08CE}"/>
              </a:ext>
            </a:extLst>
          </p:cNvPr>
          <p:cNvSpPr txBox="1"/>
          <p:nvPr/>
        </p:nvSpPr>
        <p:spPr>
          <a:xfrm>
            <a:off x="2205318" y="1068081"/>
            <a:ext cx="1406178" cy="59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612FCFD-0064-F3A4-3132-AA1EA251DB1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2713" y="17668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B5F12F-F521-9809-5080-19DB7456DD5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E43CF8-CAAF-092E-3D79-4A3296357AA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4685B2-ACEF-7E57-C475-C4C6D248112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F85B1E-4F4B-328E-5525-1BFA97408E4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8413" y="3430588"/>
            <a:ext cx="66357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0CDDC2-C224-A077-69B0-94FDCEE16BB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3175" y="3508375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C7D685-B8A6-9966-1494-87FF9321310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A83133-DCAD-0CF0-E9E3-04E83BED692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9063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E350AC-E431-7319-024A-801E3BDEDA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A91B17-0692-5BAF-127D-E7F20487E27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855B63-FC44-2FB1-912D-400BAA8D5C7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3FF990-4120-F93D-0B4B-06FDC6AE668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30588"/>
            <a:ext cx="668338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71F4F9-A941-B07B-2499-0B4190B0F0A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9463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634EC2-EC5F-F739-2629-2D365425499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B8692D-16E4-2F3C-7F67-8206261A315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6673a29e04c4d790296d06ec2f479a07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b4a5331081471a6c0c0725d65aca069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8B185BA-B23C-4A9F-9944-BFE0997B521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Open Sans Condensed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Campbell</cp:lastModifiedBy>
  <cp:revision>4</cp:revision>
  <cp:lastPrinted>2018-08-24T09:41:59Z</cp:lastPrinted>
  <dcterms:created xsi:type="dcterms:W3CDTF">2013-11-06T11:49:34Z</dcterms:created>
  <dcterms:modified xsi:type="dcterms:W3CDTF">2024-03-07T11:04:30Z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