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61" r:id="rId7"/>
  </p:sldIdLst>
  <p:sldSz cx="9144000" cy="5143500" type="screen16x9"/>
  <p:notesSz cx="6797675" cy="9928225"/>
  <p:embeddedFontLst>
    <p:embeddedFont>
      <p:font typeface="Open Sans Condensed" panose="020B080603050402020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32" y="504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07/03/2024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D151D62-5F64-79B2-787F-0ED84F9EF46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382">
            <a:extLst>
              <a:ext uri="{FF2B5EF4-FFF2-40B4-BE49-F238E27FC236}">
                <a16:creationId xmlns:a16="http://schemas.microsoft.com/office/drawing/2014/main" id="{ACFB57DB-5326-F0EA-12BB-AFFC238CB71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PAMCo</a:t>
            </a:r>
            <a:r>
              <a:rPr lang="en-US" sz="1400" b="0" i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H1 2024 Dec'21 - Dec'23 print data fused with Nov'23 iris data</a:t>
            </a:r>
            <a:endParaRPr lang="en-GB" altLang="en-US" sz="1400" b="0" i="0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B00694-266D-4E27-3D53-361D3A9EEDF2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10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54B868-0F37-6DB6-5B00-9D5421DD5E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54763" y="3525838"/>
            <a:ext cx="777875" cy="304800"/>
          </a:xfrm>
          <a:prstGeom prst="rect">
            <a:avLst/>
          </a:prstGeom>
        </p:spPr>
      </p:pic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B8B3FC-276E-4A3C-869D-893BA39B1A2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72163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BECFED-8902-8993-9D38-E7823B376DA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81588" y="3444875"/>
            <a:ext cx="66675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4E3F92-5508-E337-9C14-857E3CE4666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739063" y="3522663"/>
            <a:ext cx="611187" cy="304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8A278D-0473-4EEE-F22B-5A9A7269DEA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403350" y="3365500"/>
            <a:ext cx="903288" cy="4667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068B79-98A0-1F4A-ED1A-288C6B34C7D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A62D85-6257-1434-676D-C1F3F377302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09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DE9977-C73D-E542-05D4-86C04E0DFDC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65500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3D50E9-7A2F-6899-E561-6DAFFF11BDA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7C7930-6FAC-1D1B-B598-4B0653FA28C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74838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E5F5DC-2648-0729-3A85-5D30B4DAB69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44875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590F5D-0A87-E202-C7D5-839B39AC0037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25838"/>
            <a:ext cx="777875" cy="30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7B36C9-D41D-C469-39BC-EBB86F1AE10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25838"/>
            <a:ext cx="611187" cy="304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A53347-5E15-F72B-E502-9A2E8B2CC77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39063" y="1773238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A91BA1-635B-5014-D78C-8F845C7B2D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03350" y="3344863"/>
            <a:ext cx="903288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B3BC62-363D-8787-9433-AA5A2F2CB6C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7675" y="2644775"/>
            <a:ext cx="1476375" cy="466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1B922D-7E24-BAB0-3ED4-65E2A0F6C88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0425" y="1863725"/>
            <a:ext cx="609600" cy="30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E142BA-5DA0-F9CF-E48B-5CBA823C9A5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5875" y="3424238"/>
            <a:ext cx="665163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A53D71-9E00-30B2-F7A1-323ADE255B1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1113" y="3505200"/>
            <a:ext cx="777875" cy="304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A3FE53-E649-8959-A51E-03C66364AE4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39063" y="3505200"/>
            <a:ext cx="611187" cy="304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03AFD0-5D20-C2E8-7AB1-FD3BAB53BC6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62125"/>
            <a:ext cx="64770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6" ma:contentTypeDescription="Create a new document." ma:contentTypeScope="" ma:versionID="6673a29e04c4d790296d06ec2f479a07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b4a5331081471a6c0c0725d65aca069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FABEFC-1B2E-4290-97B0-65B3182C428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Susy Campbell</cp:lastModifiedBy>
  <cp:revision>4</cp:revision>
  <cp:lastPrinted>2018-08-24T09:41:59Z</cp:lastPrinted>
  <dcterms:created xsi:type="dcterms:W3CDTF">2013-11-06T11:49:34Z</dcterms:created>
  <dcterms:modified xsi:type="dcterms:W3CDTF">2024-03-07T11:05:32Z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