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3" r:id="rId6"/>
    <p:sldId id="264" r:id="rId7"/>
    <p:sldId id="265" r:id="rId8"/>
    <p:sldId id="266" r:id="rId9"/>
  </p:sldIdLst>
  <p:sldSz cx="9144000" cy="5143500" type="screen16x9"/>
  <p:notesSz cx="6797675" cy="9928225"/>
  <p:embeddedFontLst>
    <p:embeddedFont>
      <p:font typeface="Open Sans Condensed" panose="020B080603050402020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32" y="504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D151D62-5F64-79B2-787F-0ED84F9EF46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382">
            <a:extLst>
              <a:ext uri="{FF2B5EF4-FFF2-40B4-BE49-F238E27FC236}">
                <a16:creationId xmlns:a16="http://schemas.microsoft.com/office/drawing/2014/main" id="{ACFB57DB-5326-F0EA-12BB-AFFC238CB71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00694-266D-4E27-3D53-361D3A9EEDF2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C1D8FA-6AB9-8A15-5564-EB4EEB792B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5FDCC9-C96B-D83F-B520-7E66BAB38F9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A871BA-9A17-81FD-E704-1C796AE14DA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49AF5E-7329-ACAB-B7EC-E72130B1365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0000" y="3430588"/>
            <a:ext cx="66992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A00A4A-A02D-A2E2-160C-02FE3F9601D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79462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20D6A9-A4DA-A878-8F0A-D2E1DE086F9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8375"/>
            <a:ext cx="611187" cy="304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7ED749-CE03-4512-9F1B-3157226A6849}"/>
              </a:ext>
            </a:extLst>
          </p:cNvPr>
          <p:cNvSpPr txBox="1"/>
          <p:nvPr/>
        </p:nvSpPr>
        <p:spPr>
          <a:xfrm>
            <a:off x="7740352" y="1801893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CA2477"/>
                </a:solidFill>
                <a:latin typeface="Arial" panose="020B0604020202020204" pitchFamily="34" charset="0"/>
              </a:rPr>
              <a:t>41</a:t>
            </a:r>
            <a:r>
              <a:rPr lang="en-GB" sz="1800" b="1" i="0" u="none" strike="noStrike" dirty="0">
                <a:solidFill>
                  <a:srgbClr val="CA2477"/>
                </a:solidFill>
                <a:effectLst/>
                <a:latin typeface="Arial" panose="020B0604020202020204" pitchFamily="34" charset="0"/>
              </a:rPr>
              <a:t>%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A2F2D8-DB54-8BFE-3089-4EFB830A03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B6A2B2-43B0-AC74-3261-3E9FD336631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9216FA-29F2-98D9-6890-8DFBD84D7CA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DFF05F-322B-9F88-8830-CE77FCD77E2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4763" y="3432175"/>
            <a:ext cx="66992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07A23C-512A-301E-4C10-6C8BB5C9FA7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7938" y="3509963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6B5805-B0A3-EFC3-DD41-0506BCB7D463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9963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8FC183-19C6-AB13-D9FE-69CECBCDAC2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8002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02D3FD-CE2F-7443-BB2D-6C376872BE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8038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C1AEBC-E5ED-7B44-DBE9-C5FF70EC9E7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EB86C9-5015-1CF7-6CEE-F0A9B8D6C76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65813" y="1865313"/>
            <a:ext cx="611187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042260-F498-04E2-E8E6-37A882D6E66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59363" y="3430588"/>
            <a:ext cx="663575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239935-2406-E777-6ACE-34DE2A7B454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2700" y="3508375"/>
            <a:ext cx="779463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B4AE98-4CC5-7487-DF72-78EECB6ECC7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0338" y="3506788"/>
            <a:ext cx="608012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E191C0-3662-2E30-2581-ADAC9112E4A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99375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B61AD9-7128-F278-278C-C33C85D8C3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87D23E-449D-D4A6-39C1-0935F9C8B8A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515794-B832-E4C7-8BBF-64197C26C88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5313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3C8E75-164C-CC6C-2A45-B8C2BC8E020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32375" y="3432175"/>
            <a:ext cx="666750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49CDD9-96AB-68C7-28A4-932E67FB953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30950" y="3509963"/>
            <a:ext cx="781050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5EE8D2-AC25-BD75-2C19-F709EF36BFC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9963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325F56-0961-8900-DBC9-4577B1D2B64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9546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2000" b="1" dirty="0">
                <a:solidFill>
                  <a:srgbClr val="1298E3"/>
                </a:solidFill>
                <a:latin typeface="Arial"/>
                <a:cs typeface="Arial"/>
              </a:rPr>
              <a:t>0</a:t>
            </a:r>
            <a:r>
              <a:rPr lang="en-GB" altLang="en-US" sz="2000" b="1" dirty="0">
                <a:solidFill>
                  <a:srgbClr val="1298E3"/>
                </a:solidFill>
                <a:latin typeface="Arial"/>
                <a:cs typeface="Arial"/>
              </a:rPr>
              <a:t>%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A49D71-39DE-03BB-6091-F7C42CEDE1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9625"/>
            <a:ext cx="903288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E3672D-D1CB-31E4-AE5F-04329AD4139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5C0699-E85D-E748-36DE-42EC1412C2A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32375" y="3432175"/>
            <a:ext cx="666750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A78C50-E223-157F-7BDC-32BB5A05AD1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330950" y="3513138"/>
            <a:ext cx="781050" cy="304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116E0E5-DB9D-3BA5-720B-4EE22BA75BC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739063" y="3513138"/>
            <a:ext cx="611187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DE817F-2BF2-C638-8C76-F579CC5C9EB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176847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6673a29e04c4d790296d06ec2f479a07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b4a5331081471a6c0c0725d65aca069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B1645C-C15D-4D67-AB91-222697CE281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</Words>
  <Application>Microsoft Office PowerPoint</Application>
  <PresentationFormat>On-screen Show (16:9)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Open Sans Condensed</vt:lpstr>
      <vt:lpstr>Calibri</vt:lpstr>
      <vt:lpstr>Arial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Campbell</cp:lastModifiedBy>
  <cp:revision>4</cp:revision>
  <cp:lastPrinted>2018-08-24T09:41:59Z</cp:lastPrinted>
  <dcterms:created xsi:type="dcterms:W3CDTF">2013-11-06T11:49:34Z</dcterms:created>
  <dcterms:modified xsi:type="dcterms:W3CDTF">2024-03-07T11:01:15Z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