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74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3C33206-B6D8-7B79-C7BD-B811CA20E3C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42988" y="2717800"/>
            <a:ext cx="903287" cy="4667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FE7A71-4270-F3A9-F16B-F8AEEFE0357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573338"/>
            <a:ext cx="1476375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F8EBA5-A16C-E487-C267-AF376DF194BD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40425" y="1851025"/>
            <a:ext cx="609600" cy="304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F4DF49-17DE-166C-8CB7-68015AA4103A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68888" y="3424238"/>
            <a:ext cx="663575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88343A-7A1B-AC07-AAD2-893A201DEEC6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70638" y="3508375"/>
            <a:ext cx="779462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82B9BF-9D93-7908-7085-384FB3F15F9E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81925" y="3508375"/>
            <a:ext cx="609600" cy="304800"/>
          </a:xfrm>
          <a:prstGeom prst="rect">
            <a:avLst/>
          </a:prstGeom>
        </p:spPr>
      </p:pic>
      <p:sp>
        <p:nvSpPr>
          <p:cNvPr id="15" name="TextBox 382">
            <a:extLst>
              <a:ext uri="{FF2B5EF4-FFF2-40B4-BE49-F238E27FC236}">
                <a16:creationId xmlns:a16="http://schemas.microsoft.com/office/drawing/2014/main" id="{BC7DB472-1DF2-4937-9AAC-324F64D3925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(General Monthlies)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51E6647-418B-49D2-FB85-D8B200AA9D80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681913" y="1762125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73773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3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11</cp:revision>
  <cp:lastPrinted>2018-08-24T09:41:59Z</cp:lastPrinted>
  <dcterms:created xsi:type="dcterms:W3CDTF">2013-11-06T11:49:34Z</dcterms:created>
  <dcterms:modified xsi:type="dcterms:W3CDTF">2024-09-10T14:41:50Z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