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30352B-84A0-33B7-2E1E-1E7B75A3881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F779525-6116-D515-3C08-D99C0218F44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4B657-7B97-9047-2D0A-410EEFDC040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A8BAB8-6900-B7EB-2D32-509106EEFCD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9050" y="3430588"/>
            <a:ext cx="668338" cy="301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5343DF-1EB7-D496-B651-760308553A40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5875" y="3508375"/>
            <a:ext cx="779463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69D289-3EE4-4413-97F4-6D1866BDCC35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8375"/>
            <a:ext cx="611187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772C6952-9A4D-4D4F-AE7E-43A85281529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(Women’s Monthlies)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948B14F-4394-D0B0-5031-574159283D8E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20013" y="175577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15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3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