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1E181E-90A0-CC8F-0DE9-5B42123C9A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721DE5-884E-8899-943E-82060A16AA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384E00-63AC-15FC-A6F6-62A32FACFF7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B1AF18-7255-594F-B743-0166E0E674F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0000" y="3430588"/>
            <a:ext cx="66992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A31DBA-A9CC-4953-AB2D-A7947D98939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8375"/>
            <a:ext cx="779462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0200931-F332-0A89-8299-CCA6EDF18BE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7ED749-CE03-4512-9F1B-3157226A6849}"/>
              </a:ext>
            </a:extLst>
          </p:cNvPr>
          <p:cNvSpPr txBox="1"/>
          <p:nvPr/>
        </p:nvSpPr>
        <p:spPr>
          <a:xfrm>
            <a:off x="7740352" y="1801893"/>
            <a:ext cx="67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u="none" strike="noStrike" dirty="0">
                <a:solidFill>
                  <a:srgbClr val="CA2477"/>
                </a:solidFill>
                <a:effectLst/>
                <a:latin typeface="Arial" panose="020B0604020202020204" pitchFamily="34" charset="0"/>
              </a:rPr>
              <a:t>35%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7254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