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3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17BEB3-9E08-E36E-257C-E1855D7120D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9E3033-B44B-E3FD-36EE-831A1BA7471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1BB25E-A550-769E-8105-9490E774AC62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46263"/>
            <a:ext cx="609600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2856E1-0EC3-9CBC-24B2-07DCB3AB66B4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70475" y="3440113"/>
            <a:ext cx="663575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C16F72-04E9-494A-4764-E309A208B911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0638" y="3508375"/>
            <a:ext cx="779462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60FAA4-3A82-5468-DE4B-B608CB7F0136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81925" y="3508375"/>
            <a:ext cx="609600" cy="304800"/>
          </a:xfrm>
          <a:prstGeom prst="rect">
            <a:avLst/>
          </a:prstGeom>
        </p:spPr>
      </p:pic>
      <p:sp>
        <p:nvSpPr>
          <p:cNvPr id="15" name="TextBox 382">
            <a:extLst>
              <a:ext uri="{FF2B5EF4-FFF2-40B4-BE49-F238E27FC236}">
                <a16:creationId xmlns:a16="http://schemas.microsoft.com/office/drawing/2014/main" id="{9F9BA7A9-9CE0-493A-95C4-2F0CB5F9508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(Women’s Weeklies)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04A52-82E7-311E-9194-F647A99C2823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680325" y="177006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7039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3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10</cp:revision>
  <cp:lastPrinted>2018-08-24T09:41:59Z</cp:lastPrinted>
  <dcterms:created xsi:type="dcterms:W3CDTF">2013-11-06T11:49:34Z</dcterms:created>
  <dcterms:modified xsi:type="dcterms:W3CDTF">2024-09-10T14:41:34Z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