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70" r:id="rId5"/>
  </p:sldIdLst>
  <p:sldSz cx="9144000" cy="5143500" type="screen16x9"/>
  <p:notesSz cx="6797675" cy="9928225"/>
  <p:embeddedFontLst>
    <p:embeddedFont>
      <p:font typeface="Open Sans Condensed" panose="020B060603050402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9910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98206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9730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59641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995515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39461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793721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192824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838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02">
          <p15:clr>
            <a:srgbClr val="A4A3A4"/>
          </p15:clr>
        </p15:guide>
        <p15:guide id="6" orient="horz" pos="1117">
          <p15:clr>
            <a:srgbClr val="A4A3A4"/>
          </p15:clr>
        </p15:guide>
        <p15:guide id="7" pos="3120">
          <p15:clr>
            <a:srgbClr val="A4A3A4"/>
          </p15:clr>
        </p15:guide>
        <p15:guide id="8" pos="398">
          <p15:clr>
            <a:srgbClr val="A4A3A4"/>
          </p15:clr>
        </p15:guide>
        <p15:guide id="9" pos="5842">
          <p15:clr>
            <a:srgbClr val="A4A3A4"/>
          </p15:clr>
        </p15:guide>
        <p15:guide id="10" pos="716">
          <p15:clr>
            <a:srgbClr val="A4A3A4"/>
          </p15:clr>
        </p15:guide>
        <p15:guide id="11" pos="5524">
          <p15:clr>
            <a:srgbClr val="A4A3A4"/>
          </p15:clr>
        </p15:guide>
        <p15:guide id="12" orient="horz" pos="1688">
          <p15:clr>
            <a:srgbClr val="A4A3A4"/>
          </p15:clr>
        </p15:guide>
        <p15:guide id="13" orient="horz" pos="497">
          <p15:clr>
            <a:srgbClr val="A4A3A4"/>
          </p15:clr>
        </p15:guide>
        <p15:guide id="14" orient="horz" pos="2879">
          <p15:clr>
            <a:srgbClr val="A4A3A4"/>
          </p15:clr>
        </p15:guide>
        <p15:guide id="15" orient="horz" pos="770">
          <p15:clr>
            <a:srgbClr val="A4A3A4"/>
          </p15:clr>
        </p15:guide>
        <p15:guide id="16" orient="horz" pos="2777">
          <p15:clr>
            <a:srgbClr val="A4A3A4"/>
          </p15:clr>
        </p15:guide>
        <p15:guide id="17" orient="horz" pos="838">
          <p15:clr>
            <a:srgbClr val="A4A3A4"/>
          </p15:clr>
        </p15:guide>
        <p15:guide id="18" pos="2880">
          <p15:clr>
            <a:srgbClr val="A4A3A4"/>
          </p15:clr>
        </p15:guide>
        <p15:guide id="19" pos="367">
          <p15:clr>
            <a:srgbClr val="A4A3A4"/>
          </p15:clr>
        </p15:guide>
        <p15:guide id="20" pos="5393">
          <p15:clr>
            <a:srgbClr val="A4A3A4"/>
          </p15:clr>
        </p15:guide>
        <p15:guide id="21" pos="661">
          <p15:clr>
            <a:srgbClr val="A4A3A4"/>
          </p15:clr>
        </p15:guide>
        <p15:guide id="22" pos="5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B"/>
    <a:srgbClr val="CA2477"/>
    <a:srgbClr val="64AA27"/>
    <a:srgbClr val="C42374"/>
    <a:srgbClr val="1298E3"/>
    <a:srgbClr val="CE267C"/>
    <a:srgbClr val="64A927"/>
    <a:srgbClr val="362A66"/>
    <a:srgbClr val="72A1CC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2251"/>
        <p:guide orient="horz" pos="663"/>
        <p:guide orient="horz" pos="3838"/>
        <p:guide orient="horz" pos="1026"/>
        <p:guide orient="horz" pos="3702"/>
        <p:guide orient="horz" pos="1117"/>
        <p:guide pos="3120"/>
        <p:guide pos="398"/>
        <p:guide pos="5842"/>
        <p:guide pos="716"/>
        <p:guide pos="5524"/>
        <p:guide orient="horz" pos="1688"/>
        <p:guide orient="horz" pos="497"/>
        <p:guide orient="horz" pos="2879"/>
        <p:guide orient="horz" pos="770"/>
        <p:guide orient="horz" pos="2777"/>
        <p:guide orient="horz" pos="838"/>
        <p:guide pos="2880"/>
        <p:guide pos="367"/>
        <p:guide pos="5393"/>
        <p:guide pos="661"/>
        <p:guide pos="50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0DCEF-5F5D-4D79-9CE8-062D3690AD67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2DFA-5390-4623-BC42-87AC8315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79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E9CB8-0819-4813-8419-E5B25AD8BC5C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60B9-8B9B-4EA2-A8D0-ED31073CF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5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31590"/>
            <a:ext cx="2351959" cy="2917746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2915816" y="3003798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31590"/>
            <a:ext cx="2532602" cy="3356992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808140" y="3291692"/>
            <a:ext cx="1422963" cy="53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22794" y="4377277"/>
            <a:ext cx="142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800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800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1" name="TextBox 382">
            <a:extLst>
              <a:ext uri="{FF2B5EF4-FFF2-40B4-BE49-F238E27FC236}">
                <a16:creationId xmlns:a16="http://schemas.microsoft.com/office/drawing/2014/main" id="{93FEB12A-9232-479C-9D22-AFF72F5B39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24" name="Picture 23" descr="newspaper.png">
            <a:extLst>
              <a:ext uri="{FF2B5EF4-FFF2-40B4-BE49-F238E27FC236}">
                <a16:creationId xmlns:a16="http://schemas.microsoft.com/office/drawing/2014/main" id="{DC5D6CD1-C70E-4E6D-BE66-9EB3080BF9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378828A9-06E6-4C8C-BB9B-11566BB552CE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pic>
        <p:nvPicPr>
          <p:cNvPr id="26" name="Picture 25" descr="mobile.png">
            <a:extLst>
              <a:ext uri="{FF2B5EF4-FFF2-40B4-BE49-F238E27FC236}">
                <a16:creationId xmlns:a16="http://schemas.microsoft.com/office/drawing/2014/main" id="{DD7556A6-37DC-46B1-9BA3-401DF2C2942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37" name="Picture 36" descr="tablet.png">
            <a:extLst>
              <a:ext uri="{FF2B5EF4-FFF2-40B4-BE49-F238E27FC236}">
                <a16:creationId xmlns:a16="http://schemas.microsoft.com/office/drawing/2014/main" id="{CEA4C34F-2BAF-44F3-B6DB-89C7BF2E3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38" name="TextBox 382">
            <a:extLst>
              <a:ext uri="{FF2B5EF4-FFF2-40B4-BE49-F238E27FC236}">
                <a16:creationId xmlns:a16="http://schemas.microsoft.com/office/drawing/2014/main" id="{02672E18-6EC8-4714-9E2F-096A4CA8F9E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52345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9" name="TextBox 382">
            <a:extLst>
              <a:ext uri="{FF2B5EF4-FFF2-40B4-BE49-F238E27FC236}">
                <a16:creationId xmlns:a16="http://schemas.microsoft.com/office/drawing/2014/main" id="{4CAE7515-77A8-4223-9DEB-B361A3F96C6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35849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0" name="TextBox 382">
            <a:extLst>
              <a:ext uri="{FF2B5EF4-FFF2-40B4-BE49-F238E27FC236}">
                <a16:creationId xmlns:a16="http://schemas.microsoft.com/office/drawing/2014/main" id="{DAB65382-9653-4FCD-8CB1-2B86210DF0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92135" y="4244097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C47E49E9-2AE7-4C46-A4F2-4BF2860C475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sp>
        <p:nvSpPr>
          <p:cNvPr id="42" name="TextBox 382">
            <a:extLst>
              <a:ext uri="{FF2B5EF4-FFF2-40B4-BE49-F238E27FC236}">
                <a16:creationId xmlns:a16="http://schemas.microsoft.com/office/drawing/2014/main" id="{10AD3A4E-D65B-4054-A0DA-94F671F744C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9567A423-571C-4AF2-B529-90EA4A6BD21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44" name="TextBox 382">
            <a:extLst>
              <a:ext uri="{FF2B5EF4-FFF2-40B4-BE49-F238E27FC236}">
                <a16:creationId xmlns:a16="http://schemas.microsoft.com/office/drawing/2014/main" id="{23AEEC46-373D-4F91-9FCE-6B888467341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110551-294F-420E-84A3-D54A46CBDD45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8801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2319" y="0"/>
            <a:ext cx="9156321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4356" y="4587975"/>
            <a:ext cx="9158356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1001254" cy="288032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8" y="3"/>
            <a:ext cx="427247" cy="49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555526"/>
            <a:ext cx="9144000" cy="4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>
                <a:solidFill>
                  <a:srgbClr val="5C5C5B"/>
                </a:solidFill>
                <a:latin typeface="Arial"/>
                <a:cs typeface="Arial"/>
              </a:rPr>
              <a:t>Newsbrands (Mid Markets)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9BA8AB-BDB6-E08A-B0BA-7B2D1C2CF79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42988" y="2717800"/>
            <a:ext cx="903287" cy="4667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CC37230-DD5B-DB50-5D2A-17DC895BFAC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987675" y="2573338"/>
            <a:ext cx="1476375" cy="4667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CB47583-6BA6-0468-740E-C08B47C364EA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940425" y="1851025"/>
            <a:ext cx="609600" cy="30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8F6104C-73B9-21BC-D423-99B17CD946D4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078413" y="3430588"/>
            <a:ext cx="663575" cy="3016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DD5DAF4-1188-074B-5882-4BFCE4D513C8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353175" y="3508375"/>
            <a:ext cx="777875" cy="3048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2E00324-CEE1-131C-BD2D-F2CEFA51F0B3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739063" y="3508375"/>
            <a:ext cx="611187" cy="3048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6AC0F3B-61CD-05E6-86BF-2DEC661C32E1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7739063" y="1763713"/>
            <a:ext cx="647700" cy="29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38866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6" ma:contentTypeDescription="Create a new document." ma:contentTypeScope="" ma:versionID="7f91682a2ec369adcd5bb71a832915d3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c864103d9e4cdff55a38d5722724030a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DFBEFA-7582-470F-AD85-051CF50F75B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b2a01d73-8935-4eb2-a87a-2289ff5b8144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93452542-5985-4799-ad4f-b73e5edc7713"/>
  </ds:schemaRefs>
</ds:datastoreItem>
</file>

<file path=customXml/itemProps2.xml><?xml version="1.0" encoding="utf-8"?>
<ds:datastoreItem xmlns:ds="http://schemas.openxmlformats.org/officeDocument/2006/customXml" ds:itemID="{8D7933D3-5878-4F85-BA5E-2F713CF1C2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A10455-830E-42C8-94B2-066D6A44D8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Open Sans Condensed</vt:lpstr>
      <vt:lpstr>Arial</vt:lpstr>
      <vt:lpstr>1_Custom Design</vt:lpstr>
      <vt:lpstr>PowerPoint Presentation</vt:lpstr>
    </vt:vector>
  </TitlesOfParts>
  <Company>Ipsos MORI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Jarvis</dc:creator>
  <cp:lastModifiedBy>Account, Yarrington (Trust Offices)</cp:lastModifiedBy>
  <cp:revision>10</cp:revision>
  <cp:lastPrinted>2018-08-24T09:41:59Z</cp:lastPrinted>
  <dcterms:created xsi:type="dcterms:W3CDTF">2013-11-06T11:49:34Z</dcterms:created>
  <dcterms:modified xsi:type="dcterms:W3CDTF">2024-09-10T14:42:45Z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Order">
    <vt:r8>1221000</vt:r8>
  </property>
  <property fmtid="{D5CDD505-2E9C-101B-9397-08002B2CF9AE}" pid="4" name="MediaServiceImageTags">
    <vt:lpwstr/>
  </property>
</Properties>
</file>