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Newsbrands (Mid Markets)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89A637-9F07-FD00-9CE4-8FC0F49DD1D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8038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790723-344D-779D-EDCF-F900DCA38C0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A4F476-3894-E960-6EC9-419E03E40FB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65313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A4BEC9-2A9E-6DB0-9503-E25615E3160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59363" y="3430588"/>
            <a:ext cx="660400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DDD891-3E0D-B98A-4313-2FB6768B1D88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40475" y="3519488"/>
            <a:ext cx="782638" cy="304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7E4AED-0BEE-E3BC-E850-09563D9D516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19488"/>
            <a:ext cx="611187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17881AB-4173-EB5B-F8BE-A4E0C7777C01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20013" y="177482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961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10</cp:revision>
  <cp:lastPrinted>2018-08-24T09:41:59Z</cp:lastPrinted>
  <dcterms:created xsi:type="dcterms:W3CDTF">2013-11-06T11:49:34Z</dcterms:created>
  <dcterms:modified xsi:type="dcterms:W3CDTF">2024-09-10T14:38:37Z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