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9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ECA1A4-7BBC-A9DA-E497-B6D29F2457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7448D7-2518-1E1F-F208-7EB81849E19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E47B8B-FA8B-0995-76F1-8865E38A018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981647-9F25-A4A4-9F08-867578BC3AE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99050" y="3430588"/>
            <a:ext cx="668338" cy="301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E4095D-6093-B1B5-9D7A-3520E511FDF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5875" y="3508375"/>
            <a:ext cx="779463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9B1A64-4188-699A-9614-EEF3DCB3E6ED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08375"/>
            <a:ext cx="611187" cy="304800"/>
          </a:xfrm>
          <a:prstGeom prst="rect">
            <a:avLst/>
          </a:prstGeom>
        </p:spPr>
      </p:pic>
      <p:sp>
        <p:nvSpPr>
          <p:cNvPr id="15" name="TextBox 382">
            <a:extLst>
              <a:ext uri="{FF2B5EF4-FFF2-40B4-BE49-F238E27FC236}">
                <a16:creationId xmlns:a16="http://schemas.microsoft.com/office/drawing/2014/main" id="{772C6952-9A4D-4D4F-AE7E-43A85281529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(Women’s Monthlies)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E30CDA-4039-B3A6-CE1A-C67A82B1100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20013" y="1755775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155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b2a01d73-8935-4eb2-a87a-2289ff5b8144"/>
    <ds:schemaRef ds:uri="93452542-5985-4799-ad4f-b73e5edc7713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8</cp:revision>
  <cp:lastPrinted>2018-08-24T09:41:59Z</cp:lastPrinted>
  <dcterms:created xsi:type="dcterms:W3CDTF">2013-11-06T11:49:34Z</dcterms:created>
  <dcterms:modified xsi:type="dcterms:W3CDTF">2025-03-21T10:01:46Z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