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7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Total Market Reach of Published Media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72F9D7-EA90-CBF1-4526-03B40174C41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C0B57D-3550-8841-F93E-19CC54787E0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44177E-2BD6-8654-584B-918480792D5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F7F716-8B14-ACF1-52A9-FEF2367A2FE2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73650" y="3419475"/>
            <a:ext cx="663575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EC5DDA-E40A-950D-C7F8-6F7806E3F0DE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72225" y="3529013"/>
            <a:ext cx="777875" cy="306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3A295B6-B46C-067E-D720-BCAA89518F7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81925" y="3509963"/>
            <a:ext cx="609600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AE4ED62-6F6D-1370-361B-508EBE6DAF70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42238" y="1804988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438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9</cp:revision>
  <cp:lastPrinted>2018-08-24T09:41:59Z</cp:lastPrinted>
  <dcterms:created xsi:type="dcterms:W3CDTF">2013-11-06T11:49:34Z</dcterms:created>
  <dcterms:modified xsi:type="dcterms:W3CDTF">2024-09-10T14:40:31Z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