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127E5A-7E45-A02F-3144-75AA03BED63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354763" y="3525838"/>
            <a:ext cx="777875" cy="304800"/>
          </a:xfrm>
          <a:prstGeom prst="rect">
            <a:avLst/>
          </a:prstGeom>
        </p:spPr>
      </p:pic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 dirty="0">
                <a:solidFill>
                  <a:srgbClr val="5C5C5B"/>
                </a:solidFill>
                <a:latin typeface="Arial"/>
                <a:cs typeface="Arial"/>
              </a:rPr>
              <a:t>Total Market Reach of Published Media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41775D-7739-1784-C401-C35B0AF0ADA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872163" y="1874838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A8202-69BC-C3B7-8FBD-202E8ABFC85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081588" y="3444875"/>
            <a:ext cx="666750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32D123A-0E7A-8C5A-C1A5-724D8E7D3B07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7739063" y="3522663"/>
            <a:ext cx="611187" cy="304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0DDE4F-98B0-001E-6C18-7951965BB4E0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1403350" y="3365500"/>
            <a:ext cx="903288" cy="466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F72942-A626-68AD-6170-A8B843F21951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8B4001-929A-D0A8-86C6-331838C6A5CA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00963" y="1773238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31880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9</cp:revision>
  <cp:lastPrinted>2018-08-24T09:41:59Z</cp:lastPrinted>
  <dcterms:created xsi:type="dcterms:W3CDTF">2013-11-06T11:49:34Z</dcterms:created>
  <dcterms:modified xsi:type="dcterms:W3CDTF">2024-09-10T14:39:53Z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